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Your Business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Tagline | Contact Information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Projections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 high-level 3–5 year projections.</a:t>
            </a:r>
          </a:p>
          <a:p/>
          <a:p>
            <a:r>
              <a:t>Use charts or tables to show growth potential.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Funding 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State how much funding you are seeking and how it will be used.</a:t>
            </a:r>
          </a:p>
          <a:p/>
          <a:p>
            <a:r>
              <a:t>E.g., 40% marketing, 30% operations, etc.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Recap your value proposition.</a:t>
            </a:r>
          </a:p>
          <a:p/>
          <a:p>
            <a:r>
              <a:t>Include contact details and a call to action.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 the key challenge in the market or customer need.</a:t>
            </a:r>
          </a:p>
          <a:p/>
          <a:p>
            <a:r>
              <a:t>Tip: Make it relatable and data-driven.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 how your product or service solves the problem.</a:t>
            </a:r>
          </a:p>
          <a:p/>
          <a:p>
            <a:r>
              <a:t>Highlight what makes it unique.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Industry trends, market size, and target customer segments.</a:t>
            </a:r>
          </a:p>
          <a:p/>
          <a:p>
            <a:r>
              <a:t>Investors want to see scalable opportunities.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Outline how your business makes money.</a:t>
            </a:r>
          </a:p>
          <a:p/>
          <a:p>
            <a:r>
              <a:t>Include revenue streams, pricing, and customer acquisition strategy.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Traction &amp;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 progress: milestones, partnerships, customer feedback, or early sales.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Marketing &amp; Sales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 how you plan to reach and retain customers.</a:t>
            </a:r>
          </a:p>
          <a:p/>
          <a:p>
            <a:r>
              <a:t>Include marketing channels and sales approach.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Landscape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 a comparison with competitors.</a:t>
            </a:r>
          </a:p>
          <a:p/>
          <a:p>
            <a:r>
              <a:t>Be clear on your differentiators.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Introduce your key team members, their roles, and experience.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